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76DB4-3649-4FDB-9DC9-843088BBE9BE}" type="datetimeFigureOut">
              <a:rPr lang="ru-RU" smtClean="0"/>
              <a:pPr/>
              <a:t>15.05.2018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17F95-E200-414C-8252-EE9DA6A8EE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4314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76DB4-3649-4FDB-9DC9-843088BBE9BE}" type="datetimeFigureOut">
              <a:rPr lang="ru-RU" smtClean="0"/>
              <a:pPr/>
              <a:t>15.05.2018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17F95-E200-414C-8252-EE9DA6A8EE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1865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76DB4-3649-4FDB-9DC9-843088BBE9BE}" type="datetimeFigureOut">
              <a:rPr lang="ru-RU" smtClean="0"/>
              <a:pPr/>
              <a:t>15.05.2018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17F95-E200-414C-8252-EE9DA6A8EE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8783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76DB4-3649-4FDB-9DC9-843088BBE9BE}" type="datetimeFigureOut">
              <a:rPr lang="ru-RU" smtClean="0"/>
              <a:pPr/>
              <a:t>15.05.2018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17F95-E200-414C-8252-EE9DA6A8EE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5428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76DB4-3649-4FDB-9DC9-843088BBE9BE}" type="datetimeFigureOut">
              <a:rPr lang="ru-RU" smtClean="0"/>
              <a:pPr/>
              <a:t>15.05.2018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17F95-E200-414C-8252-EE9DA6A8EE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9284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76DB4-3649-4FDB-9DC9-843088BBE9BE}" type="datetimeFigureOut">
              <a:rPr lang="ru-RU" smtClean="0"/>
              <a:pPr/>
              <a:t>15.05.2018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17F95-E200-414C-8252-EE9DA6A8EE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3746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76DB4-3649-4FDB-9DC9-843088BBE9BE}" type="datetimeFigureOut">
              <a:rPr lang="ru-RU" smtClean="0"/>
              <a:pPr/>
              <a:t>15.05.2018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17F95-E200-414C-8252-EE9DA6A8EE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179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76DB4-3649-4FDB-9DC9-843088BBE9BE}" type="datetimeFigureOut">
              <a:rPr lang="ru-RU" smtClean="0"/>
              <a:pPr/>
              <a:t>15.05.2018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17F95-E200-414C-8252-EE9DA6A8EE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439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76DB4-3649-4FDB-9DC9-843088BBE9BE}" type="datetimeFigureOut">
              <a:rPr lang="ru-RU" smtClean="0"/>
              <a:pPr/>
              <a:t>15.05.2018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17F95-E200-414C-8252-EE9DA6A8EE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674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76DB4-3649-4FDB-9DC9-843088BBE9BE}" type="datetimeFigureOut">
              <a:rPr lang="ru-RU" smtClean="0"/>
              <a:pPr/>
              <a:t>15.05.2018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17F95-E200-414C-8252-EE9DA6A8EE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082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76DB4-3649-4FDB-9DC9-843088BBE9BE}" type="datetimeFigureOut">
              <a:rPr lang="ru-RU" smtClean="0"/>
              <a:pPr/>
              <a:t>15.05.2018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17F95-E200-414C-8252-EE9DA6A8EE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596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76DB4-3649-4FDB-9DC9-843088BBE9BE}" type="datetimeFigureOut">
              <a:rPr lang="ru-RU" smtClean="0"/>
              <a:pPr/>
              <a:t>15.05.2018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17F95-E200-414C-8252-EE9DA6A8EE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928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school98.spb.ru/spp-kshp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ppmcenter@mail.ru" TargetMode="External"/><Relationship Id="rId2" Type="http://schemas.openxmlformats.org/officeDocument/2006/relationships/hyperlink" Target="mailto:cspsid-kalin@mail.r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rofcenter.spb.ru/" TargetMode="External"/><Relationship Id="rId5" Type="http://schemas.openxmlformats.org/officeDocument/2006/relationships/hyperlink" Target="tel:+78123884627" TargetMode="External"/><Relationship Id="rId4" Type="http://schemas.openxmlformats.org/officeDocument/2006/relationships/hyperlink" Target="http://cpmss-kalin.ucoz.ru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992888" cy="223224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Государственное бюджетное общеобразовательное учреждение</a:t>
            </a: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средняя общеобразовательная школа № 98</a:t>
            </a: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 углубленным изучением английского языка</a:t>
            </a: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Калининского района Санкт-Петербурга</a:t>
            </a: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3068960"/>
            <a:ext cx="6400800" cy="17526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Служба сопровождения</a:t>
            </a:r>
            <a:endParaRPr lang="ru-RU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5" name="Picture 1" descr="Школа 98 Калининского район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526" y="260648"/>
            <a:ext cx="1619250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school98.spb.ru/images/obschee/003_embl9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60648"/>
            <a:ext cx="5648325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6" descr="https://img-fotki.yandex.ru/get/98645/35375233.0/0_684105_4f3499fc_X5L.jpg"/>
          <p:cNvSpPr>
            <a:spLocks noChangeAspect="1" noChangeArrowheads="1"/>
          </p:cNvSpPr>
          <p:nvPr/>
        </p:nvSpPr>
        <p:spPr bwMode="auto">
          <a:xfrm>
            <a:off x="3148013" y="1600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1063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Состав службы сопровождения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Петрова Лилия Борисовна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Заместитель директора по ВР (кабинет 23б)</a:t>
            </a:r>
          </a:p>
          <a:p>
            <a:r>
              <a:rPr lang="ru-RU" sz="2400" u="sng" dirty="0" err="1" smtClean="0">
                <a:latin typeface="Times New Roman" pitchFamily="18" charset="0"/>
                <a:cs typeface="Times New Roman" pitchFamily="18" charset="0"/>
              </a:rPr>
              <a:t>Тетенина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 Анастасия Сергеевна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Социальный педагог (кабинет 23б)</a:t>
            </a:r>
          </a:p>
          <a:p>
            <a:r>
              <a:rPr lang="ru-RU" sz="2400" u="sng" dirty="0" err="1" smtClean="0">
                <a:latin typeface="Times New Roman" pitchFamily="18" charset="0"/>
                <a:cs typeface="Times New Roman" pitchFamily="18" charset="0"/>
              </a:rPr>
              <a:t>Хамитова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 Валерия Сергеевна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Педагог-психолог (кабинет 18а)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подробной информацией можно ознакомиться на сайте школы: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http://school98.spb.ru/spp-kshp.htm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по телефону: </a:t>
            </a:r>
            <a:r>
              <a:rPr lang="ru-RU" sz="2800" dirty="0"/>
              <a:t> 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555-75-66</a:t>
            </a:r>
          </a:p>
        </p:txBody>
      </p:sp>
    </p:spTree>
    <p:extLst>
      <p:ext uri="{BB962C8B-B14F-4D97-AF65-F5344CB8AC3E}">
        <p14:creationId xmlns:p14="http://schemas.microsoft.com/office/powerpoint/2010/main" val="847572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Служба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психолого-педагогического сопровождения школы создана для оказания помощи учащимся при прохождении всех ступеней обучения и развития, обеспечения успешной социализации школьников, создания комфортной атмосферы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образовательном учреждении.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Основной </a:t>
            </a:r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целью работы Службы является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создание благоприятных условий для эффективного обучения, развития и воспитания детей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Виды деятельности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10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1. Консультативно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–Просветительская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разработка рекомендаций, размещение их на сайте школы во вкладке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«служба сопровождения»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2.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Профориентационная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помощь  в профессиональном и социальном самоопределении. Диагностика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профессиональных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склонностей (результаты у педагога-психолога); Размещение информации на стенде и сайте школы о ВУЗах; Экскурсии по образовательным выставкам;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89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3.  Диагностическая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определение индивидуальных      особенностей. В течении года в классах проходят соответствующие диагностические работы, по необходимости дополнительное анкетирование, по запросу  педагога или администрации (с результатами можно ознакомиться у педагога-психолога);</a:t>
            </a:r>
          </a:p>
          <a:p>
            <a:pPr marL="0" indent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4.  Коррекционно-развивающая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(групповая\индивидуальная) – развитие общих и специальных способностей. В течении года проходят занятия и классные часы, по плану работы и по запросу педагога или администрации школы;</a:t>
            </a:r>
          </a:p>
          <a:p>
            <a:pPr marL="0" indent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5.  Организационно-методическая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 составление рекомендаций для участников образовательного процесса;</a:t>
            </a:r>
          </a:p>
          <a:p>
            <a:pPr marL="0" indent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6.  Оказание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помощи в трудных жизненных ситуациях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8520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7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Помощь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 выборе индивидуального образовательного маршрута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8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Организация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досуговой деятельности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9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Профилактическая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работа и пропаганда здорового образа жизни среди обучающихс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я;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10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Помощь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 решении конфликтов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этого создана школьная служба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медиации – урегулирование споров при содействии медиатора (посредника).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1871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79208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Структуры службы сопровождения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54461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marL="0" lvl="0" indent="0" algn="ctr" fontAlgn="base">
              <a:buNone/>
            </a:pPr>
            <a:r>
              <a:rPr lang="ru-RU" sz="7200" b="1" u="sng" dirty="0" smtClean="0">
                <a:latin typeface="Times New Roman" pitchFamily="18" charset="0"/>
                <a:cs typeface="Times New Roman" pitchFamily="18" charset="0"/>
              </a:rPr>
              <a:t>За помощью также можно обратится в данные учреждения:</a:t>
            </a:r>
          </a:p>
          <a:p>
            <a:pPr marL="0" lvl="0" indent="0" fontAlgn="base">
              <a:buNone/>
            </a:pPr>
            <a:endParaRPr lang="ru-RU" sz="6400" dirty="0"/>
          </a:p>
          <a:p>
            <a:pPr lvl="0" fontAlgn="base"/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Центр </a:t>
            </a:r>
            <a:r>
              <a:rPr lang="ru-RU" sz="6400" b="1" dirty="0">
                <a:latin typeface="Times New Roman" pitchFamily="18" charset="0"/>
                <a:cs typeface="Times New Roman" pitchFamily="18" charset="0"/>
              </a:rPr>
              <a:t>социальной помощи семье и </a:t>
            </a: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детям» (</a:t>
            </a:r>
            <a:r>
              <a:rPr lang="ru-RU" sz="6400" b="1" dirty="0" err="1" smtClean="0">
                <a:latin typeface="Times New Roman" pitchFamily="18" charset="0"/>
                <a:cs typeface="Times New Roman" pitchFamily="18" charset="0"/>
              </a:rPr>
              <a:t>ЦСПСиД</a:t>
            </a: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6400" b="1" dirty="0">
                <a:latin typeface="Times New Roman" pitchFamily="18" charset="0"/>
                <a:cs typeface="Times New Roman" pitchFamily="18" charset="0"/>
              </a:rPr>
              <a:t>Калининского района </a:t>
            </a: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Санкт-Петербурга</a:t>
            </a:r>
            <a:endParaRPr lang="ru-RU" sz="6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fontAlgn="base">
              <a:buNone/>
            </a:pP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Режим работы: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Пн-Чт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с 9:00 до 20:00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Пт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с 9:00 до 19:00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Сб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c 10:00 до 18:00 перерыв: с 13:00 до 14:00. </a:t>
            </a:r>
          </a:p>
          <a:p>
            <a:pPr marL="0" indent="0" fontAlgn="base">
              <a:buNone/>
            </a:pP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Адрес: Отделение приема и консультации граждан: СПб, ул.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Лужская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, 10/1, лит. В</a:t>
            </a:r>
          </a:p>
          <a:p>
            <a:pPr marL="0" indent="0" fontAlgn="base">
              <a:buNone/>
            </a:pP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Телефон: (812)290-86-76.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Скайп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: cspsidopkg1. </a:t>
            </a:r>
            <a:r>
              <a:rPr lang="en-US" sz="6400" dirty="0">
                <a:latin typeface="Times New Roman" pitchFamily="18" charset="0"/>
                <a:cs typeface="Times New Roman" pitchFamily="18" charset="0"/>
              </a:rPr>
              <a:t>E-mail: </a:t>
            </a:r>
            <a:r>
              <a:rPr lang="en-US" sz="6400" u="sng" dirty="0">
                <a:latin typeface="Times New Roman" pitchFamily="18" charset="0"/>
                <a:cs typeface="Times New Roman" pitchFamily="18" charset="0"/>
                <a:hlinkClick r:id="rId2"/>
              </a:rPr>
              <a:t>cspsid-kalin@mail.ru</a:t>
            </a:r>
            <a:r>
              <a:rPr lang="en-US" sz="6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6400" dirty="0">
              <a:latin typeface="Times New Roman" pitchFamily="18" charset="0"/>
              <a:cs typeface="Times New Roman" pitchFamily="18" charset="0"/>
            </a:endParaRPr>
          </a:p>
          <a:p>
            <a:pPr marL="0" indent="0" fontAlgn="base">
              <a:buNone/>
            </a:pPr>
            <a:r>
              <a:rPr lang="en-US" sz="64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6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6400" b="1" dirty="0">
                <a:latin typeface="Times New Roman" pitchFamily="18" charset="0"/>
                <a:cs typeface="Times New Roman" pitchFamily="18" charset="0"/>
              </a:rPr>
              <a:t>Центр </a:t>
            </a: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психолого-педагогической, медицинской и социальной помощи (ЦППМСП) Калининского </a:t>
            </a:r>
            <a:r>
              <a:rPr lang="ru-RU" sz="6400" b="1" dirty="0">
                <a:latin typeface="Times New Roman" pitchFamily="18" charset="0"/>
                <a:cs typeface="Times New Roman" pitchFamily="18" charset="0"/>
              </a:rPr>
              <a:t>района </a:t>
            </a: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Санкт-Петербурга</a:t>
            </a:r>
            <a:endParaRPr lang="ru-RU" sz="6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Адрес: Гражданский проспект, дом 74, корпус 1, литер А.</a:t>
            </a:r>
          </a:p>
          <a:p>
            <a:pPr marL="0" indent="0">
              <a:buNone/>
            </a:pP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Место ведения образовательной деятельности: Гражданский проспект, дом 74, корпус 1, литер А., улица Софьи Ковалевской, дом 13, корпус 6, литер А. Телефон//факс: 535-26-77. </a:t>
            </a:r>
          </a:p>
          <a:p>
            <a:pPr marL="0" indent="0">
              <a:buNone/>
            </a:pPr>
            <a:r>
              <a:rPr lang="en-US" sz="6400" dirty="0">
                <a:latin typeface="Times New Roman" pitchFamily="18" charset="0"/>
                <a:cs typeface="Times New Roman" pitchFamily="18" charset="0"/>
              </a:rPr>
              <a:t>E-mail: </a:t>
            </a:r>
            <a:r>
              <a:rPr lang="en-US" sz="6400" u="sng" dirty="0">
                <a:latin typeface="Times New Roman" pitchFamily="18" charset="0"/>
                <a:cs typeface="Times New Roman" pitchFamily="18" charset="0"/>
                <a:hlinkClick r:id="rId3"/>
              </a:rPr>
              <a:t>ppmcenter@mail.ru</a:t>
            </a:r>
            <a:r>
              <a:rPr lang="en-US" sz="6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Сайт</a:t>
            </a:r>
            <a:r>
              <a:rPr lang="en-US" sz="6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6400" u="sng" dirty="0">
                <a:latin typeface="Times New Roman" pitchFamily="18" charset="0"/>
                <a:cs typeface="Times New Roman" pitchFamily="18" charset="0"/>
                <a:hlinkClick r:id="rId4"/>
              </a:rPr>
              <a:t>http://cpmss-kalin.ucoz.ru</a:t>
            </a:r>
            <a:endParaRPr lang="ru-RU" sz="6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Режим работы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ЦППМСП: 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ПН– ПТ с 10-00 часов до 21-00 часов; СБ - с 10.00 часов до 15.00 часов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fontAlgn="base"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  </a:t>
            </a:r>
            <a:endParaRPr lang="ru-RU" sz="6400" dirty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6400" b="1" dirty="0">
                <a:latin typeface="Times New Roman" pitchFamily="18" charset="0"/>
                <a:cs typeface="Times New Roman" pitchFamily="18" charset="0"/>
              </a:rPr>
              <a:t>Городской центр социальных программ и профилактики асоциальных явлений среди молодежи «КОНТАКТ</a:t>
            </a: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0" indent="0" fontAlgn="base"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Адрес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: 196070 Санкт-Петербург,  ул. Фрунзе д. 4</a:t>
            </a:r>
          </a:p>
          <a:p>
            <a:pPr marL="0" indent="0" fontAlgn="base">
              <a:buNone/>
            </a:pP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Телефон: </a:t>
            </a:r>
            <a:r>
              <a:rPr lang="ru-RU" sz="6400" dirty="0">
                <a:latin typeface="Times New Roman" pitchFamily="18" charset="0"/>
                <a:cs typeface="Times New Roman" pitchFamily="18" charset="0"/>
                <a:hlinkClick r:id="rId5"/>
              </a:rPr>
              <a:t>+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  <a:hlinkClick r:id="rId5"/>
              </a:rPr>
              <a:t>7(812)388-46-27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Сайт: 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  <a:hlinkClick r:id="rId6"/>
              </a:rPr>
              <a:t>https://profcenter.spb.ru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fontAlgn="base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5314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302433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marL="0" indent="0"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 нам всегда можно обратиться за помощью.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09045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322</Words>
  <Application>Microsoft Office PowerPoint</Application>
  <PresentationFormat>Экран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 Государственное бюджетное общеобразовательное учреждение средняя общеобразовательная школа № 98 с углубленным изучением английского языка Калининского района Санкт-Петербурга </vt:lpstr>
      <vt:lpstr>Состав службы сопровождения</vt:lpstr>
      <vt:lpstr>Презентация PowerPoint</vt:lpstr>
      <vt:lpstr>Презентация PowerPoint</vt:lpstr>
      <vt:lpstr>Презентация PowerPoint</vt:lpstr>
      <vt:lpstr>Структуры службы сопровождения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Государственное бюджетное общеобразовательное учреждение средняя общеобразовательная школа № 98 с углубленным изучением английского языка Калининского района Санкт-Петербурга </dc:title>
  <dc:creator>Учитель</dc:creator>
  <cp:lastModifiedBy>Учитель</cp:lastModifiedBy>
  <cp:revision>17</cp:revision>
  <dcterms:created xsi:type="dcterms:W3CDTF">2018-05-14T12:26:41Z</dcterms:created>
  <dcterms:modified xsi:type="dcterms:W3CDTF">2018-05-15T13:29:30Z</dcterms:modified>
</cp:coreProperties>
</file>